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photoAlbum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40" d="100"/>
          <a:sy n="40" d="100"/>
        </p:scale>
        <p:origin x="-2034" y="-14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17A1F-DF56-41CF-AADB-1690DF32309A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EB55F-26A3-4060-A81D-F98660462B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521747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17A1F-DF56-41CF-AADB-1690DF32309A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EB55F-26A3-4060-A81D-F98660462B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717113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17A1F-DF56-41CF-AADB-1690DF32309A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EB55F-26A3-4060-A81D-F98660462B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77814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17A1F-DF56-41CF-AADB-1690DF32309A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EB55F-26A3-4060-A81D-F98660462B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651442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17A1F-DF56-41CF-AADB-1690DF32309A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EB55F-26A3-4060-A81D-F98660462B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867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17A1F-DF56-41CF-AADB-1690DF32309A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EB55F-26A3-4060-A81D-F98660462B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958038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17A1F-DF56-41CF-AADB-1690DF32309A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EB55F-26A3-4060-A81D-F98660462B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7173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17A1F-DF56-41CF-AADB-1690DF32309A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EB55F-26A3-4060-A81D-F98660462B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050985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17A1F-DF56-41CF-AADB-1690DF32309A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EB55F-26A3-4060-A81D-F98660462B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289128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17A1F-DF56-41CF-AADB-1690DF32309A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EB55F-26A3-4060-A81D-F98660462B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99598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17A1F-DF56-41CF-AADB-1690DF32309A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EB55F-26A3-4060-A81D-F98660462B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16861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F17A1F-DF56-41CF-AADB-1690DF32309A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5EB55F-26A3-4060-A81D-F98660462B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4046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40027841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Татьяна\Desktop\03-05-2023_21-09-13\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Татьяна\Desktop\03-05-2023_21-09-13\2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147332" y="20002616"/>
            <a:ext cx="18288000" cy="1221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Татьяна\Desktop\03-05-2023_21-09-13\4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Татьяна\Desktop\03-05-2023_21-09-13\5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Татьяна\Desktop\03-05-2023_21-09-13\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Татьяна\Desktop\03-05-2023_21-09-13\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Татьяна\Desktop\03-05-2023_21-09-13\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15466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Татьяна\Desktop\03-05-2023_21-09-13\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15466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0</Words>
  <Application>Microsoft Office PowerPoint</Application>
  <PresentationFormat>Экран (4:3)</PresentationFormat>
  <Paragraphs>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Татьяна</cp:lastModifiedBy>
  <cp:revision>21</cp:revision>
  <dcterms:created xsi:type="dcterms:W3CDTF">2013-04-01T00:03:07Z</dcterms:created>
  <dcterms:modified xsi:type="dcterms:W3CDTF">2023-05-04T04:45:46Z</dcterms:modified>
</cp:coreProperties>
</file>